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8" r:id="rId4"/>
    <p:sldId id="269" r:id="rId5"/>
    <p:sldId id="264" r:id="rId6"/>
    <p:sldId id="270" r:id="rId7"/>
    <p:sldId id="258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ahoma" panose="020B0604030504040204" pitchFamily="3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4QKnYjdaV/Oj0si/Bs2OmKJ6X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customXml" Target="../customXml/item2.xml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כרגע משובצת כאן גרפיקה חצי-שקופה.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כדי לשבץ תמונת רקע מאחוריה יש לעשות: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1. בוחרים "הכנס"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2. תמונה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3. בוחרים את התמונה הרצויה מהמחשב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4. לוחצים פעמיים על התמונה כדי שיפתח תפריט "עיצוב"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5. במיקום לוחצים "שלח אחורה" עד שהתמונה תקפוץ מאחורי הרקע השקוף והכותרות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* אפשר לשחק עם המיקום של התמונה. יש לשים לב שלא נשאר רווח ריק בין הקצוות של התמונה לשוליים של השקף והרקע החצי-שקוף.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דרך נוספת לשיבוץ: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1. עכבר ימני על השקופית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2. עיצוב רקע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3. תמונה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4. הכנס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/>
              <a:t>* בדרך זו התמונה תתאים את עצמה לגודל המצגת. יש לשים לב שהתמונה לא נראית מעוות.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כדי לשמור על אחידות בנראות של המצגת יש לשכפל שקופית זו ביצירת תוכן נוסף.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61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כדי לשמור על אחידות בנראות של המצגת יש לשכפל שקופית זו ביצירת תוכן נוסף.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52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כדי לשמור על אחידות בנראות של המצגת יש לשכפל שקופית זו ביצירת תוכן נוסף.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05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כדי לשמור על אחידות בנראות של המצגת יש לשכפל שקופית זו ביצירת תוכן נוסף.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695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/>
              <a:t>כדי לשמור על אחידות בנראות של המצגת יש לשכפל שקופית זו ביצירת תוכן נוסף.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38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1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1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r" rtl="1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f09bd2a8-0309-40ad-8a10-fe1dedf7d8b1/?pbi_source=PowerPoi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f09bd2a8-0309-40ad-8a10-fe1dedf7d8b1/?pbi_source=PowerPo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/>
          <a:stretch/>
        </p:blipFill>
        <p:spPr>
          <a:xfrm>
            <a:off x="0" y="-78658"/>
            <a:ext cx="9144000" cy="4614661"/>
          </a:xfrm>
          <a:prstGeom prst="rect">
            <a:avLst/>
          </a:prstGeom>
        </p:spPr>
      </p:pic>
      <p:pic>
        <p:nvPicPr>
          <p:cNvPr id="89" name="Google Shape;89;p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2724"/>
          <a:stretch/>
        </p:blipFill>
        <p:spPr>
          <a:xfrm>
            <a:off x="0" y="2882604"/>
            <a:ext cx="9144000" cy="392798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3333135" y="4536003"/>
            <a:ext cx="5698897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r>
              <a:rPr lang="he-IL" sz="3600" b="1" dirty="0">
                <a:latin typeface="Tahoma"/>
                <a:ea typeface="Tahoma"/>
                <a:cs typeface="Tahoma"/>
                <a:sym typeface="Tahoma"/>
              </a:rPr>
              <a:t>פורום בטיחות רעננה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3333135" y="5157191"/>
            <a:ext cx="5698897" cy="10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he-IL" sz="2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יוני 2022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051720" y="0"/>
            <a:ext cx="6910536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he-IL" sz="3200" b="1" dirty="0">
                <a:latin typeface="Tahoma"/>
                <a:ea typeface="Tahoma"/>
                <a:cs typeface="Tahoma"/>
                <a:sym typeface="Tahoma"/>
              </a:rPr>
              <a:t>מצב הבטיחות נכון להיום</a:t>
            </a:r>
            <a:endParaRPr dirty="0"/>
          </a:p>
        </p:txBody>
      </p:sp>
      <p:pic>
        <p:nvPicPr>
          <p:cNvPr id="6" name="Picture" title="This slide contains the following visuals: מספר תאונות לפי סוג תאונה ,מספר תאונות חמורות לפי סוג תאונה -שנה נוכחית ,מספר תאונות חמורות לפי סוג תאונה- שנים מלאות ,מספר תאונות דרכים ע&quot;פ חומרת תאונה ,:עיר ,:עיר ,textbox ,:עיר ,textbox. Please refer to the notes on this slide for details">
            <a:hlinkClick r:id="rId3"/>
            <a:extLst>
              <a:ext uri="{FF2B5EF4-FFF2-40B4-BE49-F238E27FC236}">
                <a16:creationId xmlns:a16="http://schemas.microsoft.com/office/drawing/2014/main" id="{F43E8E1D-4CC1-F07F-0BE0-CA69A8338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74" r="52073" b="45271"/>
          <a:stretch/>
        </p:blipFill>
        <p:spPr>
          <a:xfrm>
            <a:off x="1331206" y="1043080"/>
            <a:ext cx="5761074" cy="2753833"/>
          </a:xfrm>
          <a:prstGeom prst="rect">
            <a:avLst/>
          </a:prstGeom>
          <a:noFill/>
        </p:spPr>
      </p:pic>
      <p:pic>
        <p:nvPicPr>
          <p:cNvPr id="7" name="Picture" title="This slide contains the following visuals: מספר תאונות לפי סוג תאונה ,מספר תאונות חמורות לפי סוג תאונה -שנה נוכחית ,מספר תאונות חמורות לפי סוג תאונה- שנים מלאות ,מספר תאונות דרכים ע&quot;פ חומרת תאונה ,:עיר ,:עיר ,textbox ,:עיר ,textbox. Please refer to the notes on this slide for details">
            <a:hlinkClick r:id="rId3"/>
            <a:extLst>
              <a:ext uri="{FF2B5EF4-FFF2-40B4-BE49-F238E27FC236}">
                <a16:creationId xmlns:a16="http://schemas.microsoft.com/office/drawing/2014/main" id="{E02E6D4C-0827-E453-CA61-F2905C7DE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93" t="14574" b="45271"/>
          <a:stretch/>
        </p:blipFill>
        <p:spPr>
          <a:xfrm>
            <a:off x="2794929" y="3864784"/>
            <a:ext cx="6167327" cy="2753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427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051720" y="0"/>
            <a:ext cx="6910536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he-IL" sz="3200" b="1" dirty="0">
                <a:latin typeface="Tahoma"/>
                <a:ea typeface="Tahoma"/>
                <a:cs typeface="Tahoma"/>
                <a:sym typeface="Tahoma"/>
              </a:rPr>
              <a:t>מצב הבטיחות נכון להיום</a:t>
            </a:r>
            <a:endParaRPr dirty="0"/>
          </a:p>
        </p:txBody>
      </p:sp>
      <p:pic>
        <p:nvPicPr>
          <p:cNvPr id="5" name="Picture" title="This slide contains the following visuals: מספר תאונות דרכים עצמיות ,מספר תאונות דרכים מסוג חזית אל חזית ,מספר תאונות דרכים מסוג פגיעה בהולך רגל ,מספר תאונות דרכים מסוג התנגשות חזית אל צד ,textbox ,:עיר ,:עיר ,textbox ,:עיר. Please refer to the notes on this slide for details">
            <a:hlinkClick r:id="rId3"/>
            <a:extLst>
              <a:ext uri="{FF2B5EF4-FFF2-40B4-BE49-F238E27FC236}">
                <a16:creationId xmlns:a16="http://schemas.microsoft.com/office/drawing/2014/main" id="{0A569635-4C48-22C8-813C-5484AAF71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78" b="4031"/>
          <a:stretch/>
        </p:blipFill>
        <p:spPr>
          <a:xfrm>
            <a:off x="756684" y="1557670"/>
            <a:ext cx="7923656" cy="3742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57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051720" y="0"/>
            <a:ext cx="6910536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he-IL" sz="3200" b="1" dirty="0">
                <a:latin typeface="Tahoma"/>
                <a:ea typeface="Tahoma"/>
                <a:cs typeface="Tahoma"/>
                <a:sym typeface="Tahoma"/>
              </a:rPr>
              <a:t>מצב הבטיחות נכון להיום</a:t>
            </a:r>
            <a:endParaRPr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885556F-C44D-C19A-9670-21C711B7B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60" y="1027814"/>
            <a:ext cx="4382719" cy="222173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9D6A077-D49E-4A10-7762-F30201BB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22" y="3428999"/>
            <a:ext cx="4908794" cy="233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5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349795" y="94997"/>
            <a:ext cx="6517758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he-IL" sz="2800" b="1" dirty="0">
                <a:latin typeface="Tahoma"/>
                <a:ea typeface="Tahoma"/>
                <a:cs typeface="Tahoma"/>
                <a:sym typeface="Tahoma"/>
              </a:rPr>
              <a:t>קמפיין </a:t>
            </a:r>
            <a:r>
              <a:rPr lang="he-IL" sz="2800" b="1" dirty="0" err="1">
                <a:latin typeface="Tahoma"/>
                <a:ea typeface="Tahoma"/>
                <a:cs typeface="Tahoma"/>
                <a:sym typeface="Tahoma"/>
              </a:rPr>
              <a:t>מיקרומובילטי</a:t>
            </a:r>
            <a:endParaRPr sz="2800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7280B25-1457-E6EA-6078-7A06831017BD}"/>
              </a:ext>
            </a:extLst>
          </p:cNvPr>
          <p:cNvSpPr txBox="1"/>
          <p:nvPr/>
        </p:nvSpPr>
        <p:spPr>
          <a:xfrm>
            <a:off x="499730" y="1138880"/>
            <a:ext cx="836782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he-I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הקמפיין נעשה בשיתוף רשויות מקומיות שונות ברחבי הארץ והן נבחרו ע"פ מספר </a:t>
            </a:r>
            <a:r>
              <a:rPr lang="he-IL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מספר</a:t>
            </a:r>
            <a:r>
              <a:rPr lang="he-I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הנפגעים בעיר. </a:t>
            </a:r>
            <a:r>
              <a:rPr lang="he-IL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e-I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בנוסף, הקמפיין הוא חלק מתוכנית רחבה יותר בשיתוף אתכם הרשויות המקומיות, והיא כוללת פעולות של חינוך והסברה, תשתיות ואכיפה. 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rtl="1"/>
            <a:r>
              <a:rPr lang="he-I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he-IL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קהל יעד: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rtl="1"/>
            <a:r>
              <a:rPr lang="he-I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רוכבים בגילאי 20-35.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rtl="1"/>
            <a:r>
              <a:rPr lang="he-IL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he-IL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מטרות הקמפיין: 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 rtl="1">
              <a:buFont typeface="Symbol" panose="05050102010706020507" pitchFamily="18" charset="2"/>
              <a:buChar char=""/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להטמיע את ההבנה שרכיבה על כלים חשמליים היא כמו נהיגה על רכב</a:t>
            </a:r>
            <a:r>
              <a:rPr lang="he-I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 rtl="1">
              <a:buFont typeface="Symbol" panose="05050102010706020507" pitchFamily="18" charset="2"/>
              <a:buChar char=""/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לעורר מודעות בקרב הרוכבים לחוקי הרכיבה החלים עליהם ולכללי הבטיחות ברכיבה</a:t>
            </a:r>
            <a:r>
              <a:rPr lang="he-I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 rtl="1">
              <a:buFont typeface="Symbol" panose="05050102010706020507" pitchFamily="18" charset="2"/>
              <a:buChar char=""/>
            </a:pP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להניח בסיס לשינוי התנהגותי בקרב רוכבי הכלים החשמליים - "שינוי תרבות הרכיבה".</a:t>
            </a:r>
            <a:endParaRPr lang="he-I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rtl="1"/>
            <a:endParaRPr lang="he-IL" sz="1800" b="1" u="sng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/>
            <a:r>
              <a:rPr lang="he-IL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הקמפיין: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הקמפיין יתמקד בנושא </a:t>
            </a:r>
            <a:r>
              <a:rPr lang="he-I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הציות לחוקי התנועה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מצד הרוכבים על כלים חשמליים, תוך הדגשת העובדה שרוכבי כלים אלו הם למעשה </a:t>
            </a:r>
            <a:r>
              <a:rPr lang="he-I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נהגים על הכביש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r" rtl="1"/>
            <a:r>
              <a:rPr lang="he-I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הקונפסט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המוביל שנבחר הוא המשוואה הבאה:</a:t>
            </a:r>
            <a:b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he-I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אם זה נראה כמו ברווז, ועושה קולות של ברווז – אז זה ברווז",</a:t>
            </a:r>
            <a:r>
              <a:rPr lang="he-I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he-I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אבל "אם זה נראה כמו קורקינט, עושה קול של קורקינט, ויש לו מנוע – אז זה כלי רכב".</a:t>
            </a:r>
            <a:endParaRPr lang="he-I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349795" y="94997"/>
            <a:ext cx="6517758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he-IL" sz="2800" b="1" dirty="0">
                <a:latin typeface="Tahoma"/>
                <a:ea typeface="Tahoma"/>
                <a:cs typeface="Tahoma"/>
                <a:sym typeface="Tahoma"/>
              </a:rPr>
              <a:t>קמפיין </a:t>
            </a:r>
            <a:r>
              <a:rPr lang="he-IL" sz="2800" b="1" dirty="0" err="1">
                <a:latin typeface="Tahoma"/>
                <a:ea typeface="Tahoma"/>
                <a:cs typeface="Tahoma"/>
                <a:sym typeface="Tahoma"/>
              </a:rPr>
              <a:t>מיקרומובילטי</a:t>
            </a:r>
            <a:endParaRPr sz="2800" dirty="0"/>
          </a:p>
        </p:txBody>
      </p:sp>
      <p:pic>
        <p:nvPicPr>
          <p:cNvPr id="2" name="WhatsApp Video 2022-06-08 at 16.26.43">
            <a:hlinkClick r:id="" action="ppaction://media"/>
            <a:extLst>
              <a:ext uri="{FF2B5EF4-FFF2-40B4-BE49-F238E27FC236}">
                <a16:creationId xmlns:a16="http://schemas.microsoft.com/office/drawing/2014/main" id="{8772E741-0F22-40EB-339A-3D440B2CE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227" y="1421145"/>
            <a:ext cx="7062731" cy="38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</a:pPr>
            <a:r>
              <a:rPr lang="iw-IL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תודה!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של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C235897635E58E458527930FD8D6C856" ma:contentTypeVersion="2" ma:contentTypeDescription="צור מסמך חדש." ma:contentTypeScope="" ma:versionID="41571564870355275aa4a0b0107ffedc">
  <xsd:schema xmlns:xsd="http://www.w3.org/2001/XMLSchema" xmlns:xs="http://www.w3.org/2001/XMLSchema" xmlns:p="http://schemas.microsoft.com/office/2006/metadata/properties" xmlns:ns1="http://schemas.microsoft.com/sharepoint/v3" xmlns:ns2="ad633ced-33c0-43e0-aabb-42152fabf3eb" targetNamespace="http://schemas.microsoft.com/office/2006/metadata/properties" ma:root="true" ma:fieldsID="9751fa60a15a634f2007d3e97293bf44" ns1:_="" ns2:_="">
    <xsd:import namespace="http://schemas.microsoft.com/sharepoint/v3"/>
    <xsd:import namespace="ad633ced-33c0-43e0-aabb-42152fabf3e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מתזמן תאריך התחלה" ma:description="'מתזמן תאריך התחלה' הוא עמודת אתר שיוצרת תכונת הפרסום. היא משמשת לציון התאריך והשעה שבהם יופיע הדף לראשונה בפני מבקרי האתר." ma:hidden="true" ma:internalName="PublishingStartDate">
      <xsd:simpleType>
        <xsd:restriction base="dms:Unknown"/>
      </xsd:simpleType>
    </xsd:element>
    <xsd:element name="PublishingExpirationDate" ma:index="9" nillable="true" ma:displayName="מתזמן תאריך סיום" ma:description="'תזמון תאריך הסיום' הוא עמודת אתר שיוצרת תכונת הפרסום. היא משמשת לציון התאריך והשעה שבהם הדף לא יופיע עוד בפני מבקרי האתר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33ced-33c0-43e0-aabb-42152fabf3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DBD59C9-3C29-4FD2-A05E-9FA8B55A9D75}"/>
</file>

<file path=customXml/itemProps2.xml><?xml version="1.0" encoding="utf-8"?>
<ds:datastoreItem xmlns:ds="http://schemas.openxmlformats.org/officeDocument/2006/customXml" ds:itemID="{779591C6-8E0D-4A7B-BCF0-EC252B07CEC2}"/>
</file>

<file path=customXml/itemProps3.xml><?xml version="1.0" encoding="utf-8"?>
<ds:datastoreItem xmlns:ds="http://schemas.openxmlformats.org/officeDocument/2006/customXml" ds:itemID="{06CDD514-9145-4A0F-AAFF-A240F50EF79C}"/>
</file>

<file path=docProps/app.xml><?xml version="1.0" encoding="utf-8"?>
<Properties xmlns="http://schemas.openxmlformats.org/officeDocument/2006/extended-properties" xmlns:vt="http://schemas.openxmlformats.org/officeDocument/2006/docPropsVTypes">
  <TotalTime>10837</TotalTime>
  <Words>389</Words>
  <Application>Microsoft Office PowerPoint</Application>
  <PresentationFormat>‫הצגה על המסך (4:3)</PresentationFormat>
  <Paragraphs>48</Paragraphs>
  <Slides>7</Slides>
  <Notes>7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3" baseType="lpstr">
      <vt:lpstr>Calibri</vt:lpstr>
      <vt:lpstr>Arial</vt:lpstr>
      <vt:lpstr>Symbol</vt:lpstr>
      <vt:lpstr>Tahoma</vt:lpstr>
      <vt:lpstr>Times New Roman</vt:lpstr>
      <vt:lpstr>ערכת נושא של Office</vt:lpstr>
      <vt:lpstr>פורום בטיחות רעננה</vt:lpstr>
      <vt:lpstr>מצב הבטיחות נכון להיום</vt:lpstr>
      <vt:lpstr>מצב הבטיחות נכון להיום</vt:lpstr>
      <vt:lpstr>מצב הבטיחות נכון להיום</vt:lpstr>
      <vt:lpstr>קמפיין מיקרומובילטי</vt:lpstr>
      <vt:lpstr>קמפיין מיקרומובילטי</vt:lpstr>
      <vt:lpstr>תודה!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שבוע הבטיחות בדרכים</dc:title>
  <dc:creator>Natan Chaussky</dc:creator>
  <cp:lastModifiedBy>אריאל גרינברג</cp:lastModifiedBy>
  <cp:revision>21</cp:revision>
  <dcterms:created xsi:type="dcterms:W3CDTF">2017-07-03T07:40:55Z</dcterms:created>
  <dcterms:modified xsi:type="dcterms:W3CDTF">2022-06-26T07:44:04Z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0x010100C235897635E58E458527930FD8D6C856</vt:lpwstr>
  </property>
</Properties>
</file>