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352" r:id="rId2"/>
    <p:sldId id="346" r:id="rId3"/>
    <p:sldId id="345" r:id="rId4"/>
    <p:sldId id="329" r:id="rId5"/>
    <p:sldId id="354" r:id="rId6"/>
    <p:sldId id="330" r:id="rId7"/>
    <p:sldId id="355" r:id="rId8"/>
    <p:sldId id="356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סגנון כהה 2 - הדגשה 1/הדגש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סגנון בהיר 1 - הדגשה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סגנון בהיר 1 - הדגשה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139532-7B1E-481D-B0E0-C79AC84DF4A6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AD41EF-4DCA-42E5-B847-14F6E6154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909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109-9595-4B8C-B129-F7C92F6D4260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667F-C2F1-454C-80CD-E3B5E90F9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36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109-9595-4B8C-B129-F7C92F6D4260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667F-C2F1-454C-80CD-E3B5E90F9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013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109-9595-4B8C-B129-F7C92F6D4260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667F-C2F1-454C-80CD-E3B5E90F9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988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109-9595-4B8C-B129-F7C92F6D4260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667F-C2F1-454C-80CD-E3B5E90F9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952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109-9595-4B8C-B129-F7C92F6D4260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667F-C2F1-454C-80CD-E3B5E90F9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598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109-9595-4B8C-B129-F7C92F6D4260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667F-C2F1-454C-80CD-E3B5E90F9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685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109-9595-4B8C-B129-F7C92F6D4260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667F-C2F1-454C-80CD-E3B5E90F9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676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109-9595-4B8C-B129-F7C92F6D4260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667F-C2F1-454C-80CD-E3B5E90F9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40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109-9595-4B8C-B129-F7C92F6D4260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667F-C2F1-454C-80CD-E3B5E90F9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705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109-9595-4B8C-B129-F7C92F6D4260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667F-C2F1-454C-80CD-E3B5E90F9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032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109-9595-4B8C-B129-F7C92F6D4260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667F-C2F1-454C-80CD-E3B5E90F9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394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76109-9595-4B8C-B129-F7C92F6D4260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667F-C2F1-454C-80CD-E3B5E90F9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12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10B80ED7-3DCB-4E7C-BA95-77E8201EA108}"/>
              </a:ext>
            </a:extLst>
          </p:cNvPr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1C8F6EF-A697-4619-AA95-04F500D06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" y="5303122"/>
            <a:ext cx="1625990" cy="1304920"/>
          </a:xfrm>
          <a:prstGeom prst="rect">
            <a:avLst/>
          </a:prstGeom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96EE6242-3100-42D5-83DC-2FE1B6356DDF}"/>
              </a:ext>
            </a:extLst>
          </p:cNvPr>
          <p:cNvSpPr txBox="1">
            <a:spLocks/>
          </p:cNvSpPr>
          <p:nvPr/>
        </p:nvSpPr>
        <p:spPr>
          <a:xfrm>
            <a:off x="3514987" y="1139243"/>
            <a:ext cx="6702803" cy="2761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he-IL"/>
            </a:defPPr>
            <a:lvl1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600" b="1"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פרויקטים עיריית רעננה</a:t>
            </a:r>
            <a:endParaRPr lang="en-US" dirty="0"/>
          </a:p>
          <a:p>
            <a:r>
              <a:rPr lang="he-IL" dirty="0"/>
              <a:t>לקראת שנה"ל תשפ"ג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6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כותרת 1">
            <a:extLst>
              <a:ext uri="{FF2B5EF4-FFF2-40B4-BE49-F238E27FC236}">
                <a16:creationId xmlns:a16="http://schemas.microsoft.com/office/drawing/2014/main" id="{4EEDE02B-2C6E-4416-8C96-3BD0B2F2296A}"/>
              </a:ext>
            </a:extLst>
          </p:cNvPr>
          <p:cNvSpPr txBox="1">
            <a:spLocks/>
          </p:cNvSpPr>
          <p:nvPr/>
        </p:nvSpPr>
        <p:spPr>
          <a:xfrm>
            <a:off x="5920347" y="1028540"/>
            <a:ext cx="4541473" cy="7944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Aft>
                <a:spcPts val="600"/>
              </a:spcAft>
            </a:pPr>
            <a:endParaRPr lang="en-US" sz="3600" b="1" dirty="0">
              <a:solidFill>
                <a:schemeClr val="accent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10B80ED7-3DCB-4E7C-BA95-77E8201EA108}"/>
              </a:ext>
            </a:extLst>
          </p:cNvPr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35BC5E6-4C88-46E5-8FD6-40E61294E29E}"/>
              </a:ext>
            </a:extLst>
          </p:cNvPr>
          <p:cNvSpPr txBox="1"/>
          <p:nvPr/>
        </p:nvSpPr>
        <p:spPr>
          <a:xfrm>
            <a:off x="4798503" y="1961615"/>
            <a:ext cx="6526295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מוסדות חינוך: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בי"ס ליאור- סשה ארגוב 21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ביה"ס מיתרים- רחוב סשה ארגוב 7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קמפוס למצוינות- ביה"ס למחוננים- יהודה עמיחי 1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גני ילדים- נאות שדה – מרים ילן שטקליס</a:t>
            </a:r>
          </a:p>
          <a:p>
            <a:pPr marL="342900" indent="-342900">
              <a:buAutoNum type="arabicPeriod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buAutoNum type="arabicPeriod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buAutoNum type="arabicPeriod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1C8F6EF-A697-4619-AA95-04F500D06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" y="5303122"/>
            <a:ext cx="1625990" cy="13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1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ציין מיקום טקסט 11">
            <a:extLst>
              <a:ext uri="{FF2B5EF4-FFF2-40B4-BE49-F238E27FC236}">
                <a16:creationId xmlns:a16="http://schemas.microsoft.com/office/drawing/2014/main" id="{D4BE33FC-7533-49F2-B686-25B0FA834197}"/>
              </a:ext>
            </a:extLst>
          </p:cNvPr>
          <p:cNvSpPr txBox="1">
            <a:spLocks/>
          </p:cNvSpPr>
          <p:nvPr/>
        </p:nvSpPr>
        <p:spPr>
          <a:xfrm>
            <a:off x="8508570" y="1374306"/>
            <a:ext cx="3476036" cy="4886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שטח בנייה : כ-2,500 מ"ר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התחלת בנייה :ספטמבר 2020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אכלוס : דצמבר 2021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תקציב : 15 מיליון ₪ 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000" u="sng" dirty="0">
                <a:latin typeface="David" panose="020E0502060401010101" pitchFamily="34" charset="-79"/>
                <a:cs typeface="David" panose="020E0502060401010101" pitchFamily="34" charset="-79"/>
              </a:rPr>
              <a:t>נוספות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: כולל חדר אוכל עם מטבח, חדרי טיפול רבים ומגוונים, חדרי רוגע, חדר מוזיקה, חצר עם מתקני משחק וגינת ירק שמשמשת כחצר טיפולית. 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כותרת 1">
            <a:extLst>
              <a:ext uri="{FF2B5EF4-FFF2-40B4-BE49-F238E27FC236}">
                <a16:creationId xmlns:a16="http://schemas.microsoft.com/office/drawing/2014/main" id="{4EEDE02B-2C6E-4416-8C96-3BD0B2F2296A}"/>
              </a:ext>
            </a:extLst>
          </p:cNvPr>
          <p:cNvSpPr txBox="1">
            <a:spLocks/>
          </p:cNvSpPr>
          <p:nvPr/>
        </p:nvSpPr>
        <p:spPr>
          <a:xfrm>
            <a:off x="1274226" y="173606"/>
            <a:ext cx="10485742" cy="76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Aft>
                <a:spcPts val="600"/>
              </a:spcAft>
            </a:pPr>
            <a:r>
              <a:rPr lang="he-IL" sz="3600" b="1" dirty="0"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בי"ס ליאור –עבור ילדים על הספקטרום האוטיסטי מכל הארץ, מכיל  10 כיתות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10B80ED7-3DCB-4E7C-BA95-77E8201EA108}"/>
              </a:ext>
            </a:extLst>
          </p:cNvPr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9B12E68-7654-41DA-BD27-04A2238C9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" y="5275408"/>
            <a:ext cx="1625990" cy="130492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BF93722-0DE3-4A19-9DB8-3738923A5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87" y="1469201"/>
            <a:ext cx="3678467" cy="275885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תמונה 2" descr="תמונה שמכילה בניין, חוץ, שמים, חנות&#10;&#10;התיאור נוצר באופן אוטומטי">
            <a:extLst>
              <a:ext uri="{FF2B5EF4-FFF2-40B4-BE49-F238E27FC236}">
                <a16:creationId xmlns:a16="http://schemas.microsoft.com/office/drawing/2014/main" id="{75B36558-0C27-4F90-96D6-242DF73A1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35" y="1469201"/>
            <a:ext cx="3678467" cy="275885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44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ציין מיקום טקסט 11">
            <a:extLst>
              <a:ext uri="{FF2B5EF4-FFF2-40B4-BE49-F238E27FC236}">
                <a16:creationId xmlns:a16="http://schemas.microsoft.com/office/drawing/2014/main" id="{D4BE33FC-7533-49F2-B686-25B0FA834197}"/>
              </a:ext>
            </a:extLst>
          </p:cNvPr>
          <p:cNvSpPr txBox="1">
            <a:spLocks/>
          </p:cNvSpPr>
          <p:nvPr/>
        </p:nvSpPr>
        <p:spPr>
          <a:xfrm>
            <a:off x="8508570" y="1374306"/>
            <a:ext cx="3476036" cy="4886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שטח בנייה : כ-5,000 מ"ר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התחלת בנייה : אפריל 2021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אכלוס : ספט' 2022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תקציב : 48 מיליון ₪ 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000" u="sng" dirty="0">
                <a:latin typeface="David" panose="020E0502060401010101" pitchFamily="34" charset="-79"/>
                <a:cs typeface="David" panose="020E0502060401010101" pitchFamily="34" charset="-79"/>
              </a:rPr>
              <a:t>נוספות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: כולל בית מדרש ומגרשי ספורט לשימוש הציבור אחה"צ.</a:t>
            </a:r>
          </a:p>
          <a:p>
            <a:pPr marL="57150" indent="0" algn="r">
              <a:lnSpc>
                <a:spcPct val="150000"/>
              </a:lnSpc>
              <a:buNone/>
            </a:pP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7150" indent="0">
              <a:lnSpc>
                <a:spcPct val="150000"/>
              </a:lnSpc>
              <a:buNone/>
            </a:pP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כותרת 1">
            <a:extLst>
              <a:ext uri="{FF2B5EF4-FFF2-40B4-BE49-F238E27FC236}">
                <a16:creationId xmlns:a16="http://schemas.microsoft.com/office/drawing/2014/main" id="{4EEDE02B-2C6E-4416-8C96-3BD0B2F2296A}"/>
              </a:ext>
            </a:extLst>
          </p:cNvPr>
          <p:cNvSpPr txBox="1">
            <a:spLocks/>
          </p:cNvSpPr>
          <p:nvPr/>
        </p:nvSpPr>
        <p:spPr>
          <a:xfrm>
            <a:off x="4110606" y="173606"/>
            <a:ext cx="7649361" cy="76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Aft>
                <a:spcPts val="600"/>
              </a:spcAft>
            </a:pPr>
            <a:r>
              <a:rPr lang="he-IL" sz="3600" b="1" dirty="0"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בי"ס מיתרים – 18 כיתות חדשני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10B80ED7-3DCB-4E7C-BA95-77E8201EA108}"/>
              </a:ext>
            </a:extLst>
          </p:cNvPr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9B12E68-7654-41DA-BD27-04A2238C9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" y="5275408"/>
            <a:ext cx="1625990" cy="1304920"/>
          </a:xfrm>
          <a:prstGeom prst="rect">
            <a:avLst/>
          </a:prstGeom>
        </p:spPr>
      </p:pic>
      <p:pic>
        <p:nvPicPr>
          <p:cNvPr id="3" name="תמונה 2" descr="תמונה שמכילה מקורה, תקרה, כמה&#10;&#10;התיאור נוצר באופן אוטומטי">
            <a:extLst>
              <a:ext uri="{FF2B5EF4-FFF2-40B4-BE49-F238E27FC236}">
                <a16:creationId xmlns:a16="http://schemas.microsoft.com/office/drawing/2014/main" id="{9F2AF3D5-5848-FC0D-0A13-6CC96D0A4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34" y="1714500"/>
            <a:ext cx="512925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4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כותרת 1">
            <a:extLst>
              <a:ext uri="{FF2B5EF4-FFF2-40B4-BE49-F238E27FC236}">
                <a16:creationId xmlns:a16="http://schemas.microsoft.com/office/drawing/2014/main" id="{4EEDE02B-2C6E-4416-8C96-3BD0B2F2296A}"/>
              </a:ext>
            </a:extLst>
          </p:cNvPr>
          <p:cNvSpPr txBox="1">
            <a:spLocks/>
          </p:cNvSpPr>
          <p:nvPr/>
        </p:nvSpPr>
        <p:spPr>
          <a:xfrm>
            <a:off x="4110606" y="173606"/>
            <a:ext cx="7649361" cy="76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Aft>
                <a:spcPts val="600"/>
              </a:spcAft>
            </a:pPr>
            <a:r>
              <a:rPr lang="he-IL" sz="3600" b="1" dirty="0"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בי"ס מיתרים – 18 כיתות חדשני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10B80ED7-3DCB-4E7C-BA95-77E8201EA108}"/>
              </a:ext>
            </a:extLst>
          </p:cNvPr>
          <p:cNvSpPr/>
          <p:nvPr/>
        </p:nvSpPr>
        <p:spPr>
          <a:xfrm>
            <a:off x="-32285" y="6457892"/>
            <a:ext cx="12192000" cy="27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הדמיית בית הספר מיתרים – א.ב. מתכננים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9B12E68-7654-41DA-BD27-04A2238C9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" y="5275408"/>
            <a:ext cx="1625990" cy="1304920"/>
          </a:xfrm>
          <a:prstGeom prst="rect">
            <a:avLst/>
          </a:prstGeom>
        </p:spPr>
      </p:pic>
      <p:pic>
        <p:nvPicPr>
          <p:cNvPr id="3" name="תמונה 2" descr="תמונה שמכילה טקסט, שמים, חוץ, בניין&#10;&#10;התיאור נוצר באופן אוטומטי">
            <a:extLst>
              <a:ext uri="{FF2B5EF4-FFF2-40B4-BE49-F238E27FC236}">
                <a16:creationId xmlns:a16="http://schemas.microsoft.com/office/drawing/2014/main" id="{CAD7D8C0-29B9-4754-9010-1F7239277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56" y="1435876"/>
            <a:ext cx="5273523" cy="395514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תמונה 5" descr="תמונה שמכילה שמים, חוץ, בניין&#10;&#10;התיאור נוצר באופן אוטומטי">
            <a:extLst>
              <a:ext uri="{FF2B5EF4-FFF2-40B4-BE49-F238E27FC236}">
                <a16:creationId xmlns:a16="http://schemas.microsoft.com/office/drawing/2014/main" id="{39961AC6-F395-4297-8DB7-2A4B4C0E8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84" y="1435877"/>
            <a:ext cx="5273523" cy="395514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056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ציין מיקום טקסט 11">
            <a:extLst>
              <a:ext uri="{FF2B5EF4-FFF2-40B4-BE49-F238E27FC236}">
                <a16:creationId xmlns:a16="http://schemas.microsoft.com/office/drawing/2014/main" id="{D4BE33FC-7533-49F2-B686-25B0FA834197}"/>
              </a:ext>
            </a:extLst>
          </p:cNvPr>
          <p:cNvSpPr txBox="1">
            <a:spLocks/>
          </p:cNvSpPr>
          <p:nvPr/>
        </p:nvSpPr>
        <p:spPr>
          <a:xfrm>
            <a:off x="8214102" y="1374306"/>
            <a:ext cx="3770503" cy="4886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שטח בנייה : כ-2,300 מ"ר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התחלת בנייה : אוגוסט 2021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אכלוס : ספט' 2022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תקציב : 12 מיליון ₪ 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נוספות: כולל קומת מעטפת לשימוש עתידי בשטח של כ-750 מ"ר.</a:t>
            </a:r>
          </a:p>
          <a:p>
            <a:pPr marL="57150" indent="0" algn="r">
              <a:lnSpc>
                <a:spcPct val="150000"/>
              </a:lnSpc>
              <a:buNone/>
            </a:pP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457200" algn="r">
              <a:lnSpc>
                <a:spcPct val="150000"/>
              </a:lnSpc>
              <a:buFont typeface="+mj-lt"/>
              <a:buAutoNum type="arabicPeriod" startAt="2"/>
            </a:pP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457200">
              <a:lnSpc>
                <a:spcPct val="150000"/>
              </a:lnSpc>
              <a:buFont typeface="+mj-lt"/>
              <a:buAutoNum type="arabicPeriod" startAt="2"/>
            </a:pP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כותרת 1">
            <a:extLst>
              <a:ext uri="{FF2B5EF4-FFF2-40B4-BE49-F238E27FC236}">
                <a16:creationId xmlns:a16="http://schemas.microsoft.com/office/drawing/2014/main" id="{4EEDE02B-2C6E-4416-8C96-3BD0B2F2296A}"/>
              </a:ext>
            </a:extLst>
          </p:cNvPr>
          <p:cNvSpPr txBox="1">
            <a:spLocks/>
          </p:cNvSpPr>
          <p:nvPr/>
        </p:nvSpPr>
        <p:spPr>
          <a:xfrm>
            <a:off x="4110606" y="173606"/>
            <a:ext cx="7649361" cy="76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Aft>
                <a:spcPts val="600"/>
              </a:spcAft>
            </a:pPr>
            <a:r>
              <a:rPr lang="he-IL" sz="3600" b="1" dirty="0"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מרכז למחוננים – קמפוס למצוינות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10B80ED7-3DCB-4E7C-BA95-77E8201EA108}"/>
              </a:ext>
            </a:extLst>
          </p:cNvPr>
          <p:cNvSpPr/>
          <p:nvPr/>
        </p:nvSpPr>
        <p:spPr>
          <a:xfrm>
            <a:off x="150921" y="6548886"/>
            <a:ext cx="12192000" cy="27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e-I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צילום הדמיה - רגבים אדריכלים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e-IL" dirty="0"/>
          </a:p>
        </p:txBody>
      </p:sp>
      <p:pic>
        <p:nvPicPr>
          <p:cNvPr id="6" name="תמונה 5" descr="תמונה שמכילה עץ, שמים, חוץ, עיירה&#10;&#10;התיאור נוצר באופן אוטומטי">
            <a:extLst>
              <a:ext uri="{FF2B5EF4-FFF2-40B4-BE49-F238E27FC236}">
                <a16:creationId xmlns:a16="http://schemas.microsoft.com/office/drawing/2014/main" id="{4A800785-19C7-4C2F-A7C3-42889D606D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5" y="1085851"/>
            <a:ext cx="6996250" cy="4617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806FB32-AB4D-40CB-9F89-77E232270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" y="5275408"/>
            <a:ext cx="1625990" cy="13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5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כותרת 1">
            <a:extLst>
              <a:ext uri="{FF2B5EF4-FFF2-40B4-BE49-F238E27FC236}">
                <a16:creationId xmlns:a16="http://schemas.microsoft.com/office/drawing/2014/main" id="{4EEDE02B-2C6E-4416-8C96-3BD0B2F2296A}"/>
              </a:ext>
            </a:extLst>
          </p:cNvPr>
          <p:cNvSpPr txBox="1">
            <a:spLocks/>
          </p:cNvSpPr>
          <p:nvPr/>
        </p:nvSpPr>
        <p:spPr>
          <a:xfrm>
            <a:off x="4110606" y="173606"/>
            <a:ext cx="7649361" cy="76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Aft>
                <a:spcPts val="600"/>
              </a:spcAft>
            </a:pPr>
            <a:r>
              <a:rPr lang="he-IL" sz="3600" b="1" dirty="0"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מרכז למחוננים – קמפוס למצוינות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10B80ED7-3DCB-4E7C-BA95-77E8201EA108}"/>
              </a:ext>
            </a:extLst>
          </p:cNvPr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806FB32-AB4D-40CB-9F89-77E232270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" y="5275408"/>
            <a:ext cx="1625990" cy="1304920"/>
          </a:xfrm>
          <a:prstGeom prst="rect">
            <a:avLst/>
          </a:prstGeom>
        </p:spPr>
      </p:pic>
      <p:pic>
        <p:nvPicPr>
          <p:cNvPr id="3" name="תמונה 2" descr="תמונה שמכילה חוץ, בניין, שמים, דשא&#10;&#10;התיאור נוצר באופן אוטומטי">
            <a:extLst>
              <a:ext uri="{FF2B5EF4-FFF2-40B4-BE49-F238E27FC236}">
                <a16:creationId xmlns:a16="http://schemas.microsoft.com/office/drawing/2014/main" id="{E1CA43CF-9C90-EDDD-71A5-38A09867F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52" y="1237128"/>
            <a:ext cx="5223215" cy="3917411"/>
          </a:xfrm>
          <a:prstGeom prst="rect">
            <a:avLst/>
          </a:prstGeom>
        </p:spPr>
      </p:pic>
      <p:pic>
        <p:nvPicPr>
          <p:cNvPr id="6" name="תמונה 5" descr="תמונה שמכילה מקורה, תקרה, קומה, מטבח&#10;&#10;התיאור נוצר באופן אוטומטי">
            <a:extLst>
              <a:ext uri="{FF2B5EF4-FFF2-40B4-BE49-F238E27FC236}">
                <a16:creationId xmlns:a16="http://schemas.microsoft.com/office/drawing/2014/main" id="{5996467F-37E3-D2D9-BFB3-7BFB0CFA4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73" y="1237128"/>
            <a:ext cx="5223215" cy="39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ציין מיקום טקסט 11">
            <a:extLst>
              <a:ext uri="{FF2B5EF4-FFF2-40B4-BE49-F238E27FC236}">
                <a16:creationId xmlns:a16="http://schemas.microsoft.com/office/drawing/2014/main" id="{D4BE33FC-7533-49F2-B686-25B0FA834197}"/>
              </a:ext>
            </a:extLst>
          </p:cNvPr>
          <p:cNvSpPr txBox="1">
            <a:spLocks/>
          </p:cNvSpPr>
          <p:nvPr/>
        </p:nvSpPr>
        <p:spPr>
          <a:xfrm>
            <a:off x="8328360" y="1522371"/>
            <a:ext cx="3656245" cy="4738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שטח בנייה : כ-700 מ"ר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התחלת בנייה : מרץ 2022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אכלוס : ספט' 2022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תקציב : 4 מיליון ₪ </a:t>
            </a:r>
          </a:p>
          <a:p>
            <a:pPr marL="57150" indent="0" algn="r">
              <a:lnSpc>
                <a:spcPct val="150000"/>
              </a:lnSpc>
              <a:buNone/>
            </a:pPr>
            <a:r>
              <a:rPr lang="he-IL" sz="2000" u="sng" dirty="0">
                <a:latin typeface="David" panose="020E0502060401010101" pitchFamily="34" charset="-79"/>
                <a:cs typeface="David" panose="020E0502060401010101" pitchFamily="34" charset="-79"/>
              </a:rPr>
              <a:t>נוספות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: כולל קומת מעטפת לשימוש עתידי.</a:t>
            </a:r>
          </a:p>
          <a:p>
            <a:pPr marL="514350" indent="-457200" algn="r">
              <a:lnSpc>
                <a:spcPct val="150000"/>
              </a:lnSpc>
              <a:buFont typeface="+mj-lt"/>
              <a:buAutoNum type="arabicPeriod" startAt="2"/>
            </a:pP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457200">
              <a:lnSpc>
                <a:spcPct val="150000"/>
              </a:lnSpc>
              <a:buFont typeface="+mj-lt"/>
              <a:buAutoNum type="arabicPeriod" startAt="2"/>
            </a:pP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כותרת 1">
            <a:extLst>
              <a:ext uri="{FF2B5EF4-FFF2-40B4-BE49-F238E27FC236}">
                <a16:creationId xmlns:a16="http://schemas.microsoft.com/office/drawing/2014/main" id="{4EEDE02B-2C6E-4416-8C96-3BD0B2F2296A}"/>
              </a:ext>
            </a:extLst>
          </p:cNvPr>
          <p:cNvSpPr txBox="1">
            <a:spLocks/>
          </p:cNvSpPr>
          <p:nvPr/>
        </p:nvSpPr>
        <p:spPr>
          <a:xfrm>
            <a:off x="4110606" y="173606"/>
            <a:ext cx="7649361" cy="76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Aft>
                <a:spcPts val="600"/>
              </a:spcAft>
            </a:pPr>
            <a:r>
              <a:rPr lang="he-IL" sz="3600" b="1" dirty="0"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גני ילדים- נאות שדה- שלב ב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10B80ED7-3DCB-4E7C-BA95-77E8201EA108}"/>
              </a:ext>
            </a:extLst>
          </p:cNvPr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806FB32-AB4D-40CB-9F89-77E232270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" y="5275408"/>
            <a:ext cx="1625990" cy="1304920"/>
          </a:xfrm>
          <a:prstGeom prst="rect">
            <a:avLst/>
          </a:prstGeom>
        </p:spPr>
      </p:pic>
      <p:pic>
        <p:nvPicPr>
          <p:cNvPr id="4" name="תמונה 3" descr="תמונה שמכילה שונה&#10;&#10;התיאור נוצר באופן אוטומטי">
            <a:extLst>
              <a:ext uri="{FF2B5EF4-FFF2-40B4-BE49-F238E27FC236}">
                <a16:creationId xmlns:a16="http://schemas.microsoft.com/office/drawing/2014/main" id="{D826C611-C7E1-2267-7505-30C8C300C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95" y="939800"/>
            <a:ext cx="4835641" cy="483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8552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520FEF694B04CA41AA87E5119E67F86F" ma:contentTypeVersion="4" ma:contentTypeDescription="צור מסמך חדש." ma:contentTypeScope="" ma:versionID="09a2160a816379bd8dcd0b1bd5fb61e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24afc8cca2aba7e551681e4bcbb771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'מתזמן תאריך התחלה' הוא עמודת אתר שיוצרת תכונת הפרסום. היא משמשת לציון התאריך והשעה שבהם יופיע הדף לראשונה בפני מבקרי האתר." ma:hidden="true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description="'תזמון תאריך הסיום' הוא עמודת אתר שיוצרת תכונת הפרסום. היא משמשת לציון התאריך והשעה שבהם הדף לא יופיע עוד בפני מבקרי האתר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FBC5884-2464-4539-9469-01884DD65CCC}"/>
</file>

<file path=customXml/itemProps2.xml><?xml version="1.0" encoding="utf-8"?>
<ds:datastoreItem xmlns:ds="http://schemas.openxmlformats.org/officeDocument/2006/customXml" ds:itemID="{4484A52D-F959-42C6-B554-F62E7BCAD634}"/>
</file>

<file path=customXml/itemProps3.xml><?xml version="1.0" encoding="utf-8"?>
<ds:datastoreItem xmlns:ds="http://schemas.openxmlformats.org/officeDocument/2006/customXml" ds:itemID="{C1BB0DBF-1F2E-4A6E-9C15-E0A484B4FBF3}"/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231</Words>
  <Application>Microsoft Office PowerPoint</Application>
  <PresentationFormat>מסך רחב</PresentationFormat>
  <Paragraphs>39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David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שני קידר</dc:creator>
  <cp:lastModifiedBy>מיכל גפן</cp:lastModifiedBy>
  <cp:revision>90</cp:revision>
  <dcterms:created xsi:type="dcterms:W3CDTF">2021-05-23T10:15:47Z</dcterms:created>
  <dcterms:modified xsi:type="dcterms:W3CDTF">2022-09-06T13:10:35Z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0x010100520FEF694B04CA41AA87E5119E67F86F</vt:lpwstr>
  </property>
</Properties>
</file>